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F6487-042C-4E7D-8C09-FC9DB80A441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1077C-2428-4C49-B25F-7B603865C8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708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4047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640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8396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3004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3677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0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309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5752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4142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5700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5155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2106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9C55E1-3297-4E92-8F9D-0F2A4A7F143E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73407C-14ED-4F39-800B-876CFF4B6E4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0998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醫師科學家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1460" indent="-342900"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醫師科學家學分學程</a:t>
            </a:r>
            <a:endParaRPr lang="en-US" altLang="zh-TW" b="1" dirty="0">
              <a:solidFill>
                <a:schemeClr val="accent2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每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學期招收本校醫學系、學士後醫學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系學士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班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學生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106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年暫停招收新選讀生一年</a:t>
            </a: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1</a:t>
            </a:fld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5259976" y="3013165"/>
            <a:ext cx="5764413" cy="2729326"/>
            <a:chOff x="5796136" y="1412776"/>
            <a:chExt cx="3528392" cy="1800200"/>
          </a:xfrm>
        </p:grpSpPr>
        <p:grpSp>
          <p:nvGrpSpPr>
            <p:cNvPr id="4" name="群組 3"/>
            <p:cNvGrpSpPr/>
            <p:nvPr/>
          </p:nvGrpSpPr>
          <p:grpSpPr>
            <a:xfrm>
              <a:off x="5796136" y="1412776"/>
              <a:ext cx="3258474" cy="1779288"/>
              <a:chOff x="233340" y="908050"/>
              <a:chExt cx="8515373" cy="4824413"/>
            </a:xfrm>
          </p:grpSpPr>
          <p:sp>
            <p:nvSpPr>
              <p:cNvPr id="5" name="橢圓 4"/>
              <p:cNvSpPr/>
              <p:nvPr/>
            </p:nvSpPr>
            <p:spPr>
              <a:xfrm>
                <a:off x="1767272" y="908050"/>
                <a:ext cx="2520951" cy="1008064"/>
              </a:xfrm>
              <a:prstGeom prst="ellipse">
                <a:avLst/>
              </a:prstGeom>
              <a:solidFill>
                <a:srgbClr val="DE8400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2000" b="1" dirty="0">
                    <a:latin typeface="微軟正黑體" pitchFamily="34" charset="-120"/>
                    <a:ea typeface="微軟正黑體" pitchFamily="34" charset="-120"/>
                  </a:rPr>
                  <a:t>醫學系</a:t>
                </a:r>
              </a:p>
            </p:txBody>
          </p:sp>
          <p:sp>
            <p:nvSpPr>
              <p:cNvPr id="6" name="橢圓 5"/>
              <p:cNvSpPr/>
              <p:nvPr/>
            </p:nvSpPr>
            <p:spPr>
              <a:xfrm>
                <a:off x="5011536" y="908050"/>
                <a:ext cx="2937125" cy="1008063"/>
              </a:xfrm>
              <a:prstGeom prst="ellipse">
                <a:avLst/>
              </a:prstGeom>
              <a:solidFill>
                <a:srgbClr val="DE8400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2000" b="1" dirty="0">
                    <a:latin typeface="微軟正黑體" pitchFamily="34" charset="-120"/>
                    <a:ea typeface="微軟正黑體" pitchFamily="34" charset="-120"/>
                  </a:rPr>
                  <a:t>後醫學系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68313" y="2205038"/>
                <a:ext cx="8280400" cy="719137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2000" b="1" dirty="0" smtClean="0">
                    <a:latin typeface="微軟正黑體" pitchFamily="34" charset="-120"/>
                    <a:ea typeface="微軟正黑體" pitchFamily="34" charset="-120"/>
                  </a:rPr>
                  <a:t>畢　業</a:t>
                </a:r>
                <a:endParaRPr lang="zh-TW" altLang="en-US" sz="2000" b="1" dirty="0"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9" name="橢圓 8"/>
              <p:cNvSpPr/>
              <p:nvPr/>
            </p:nvSpPr>
            <p:spPr>
              <a:xfrm>
                <a:off x="3114653" y="3573463"/>
                <a:ext cx="2735262" cy="100806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2000" b="1" dirty="0">
                    <a:solidFill>
                      <a:srgbClr val="990033"/>
                    </a:solidFill>
                    <a:latin typeface="微軟正黑體" pitchFamily="34" charset="-120"/>
                    <a:ea typeface="微軟正黑體" pitchFamily="34" charset="-120"/>
                  </a:rPr>
                  <a:t>醫師</a:t>
                </a:r>
              </a:p>
            </p:txBody>
          </p:sp>
          <p:sp>
            <p:nvSpPr>
              <p:cNvPr id="10" name="橢圓 9"/>
              <p:cNvSpPr/>
              <p:nvPr/>
            </p:nvSpPr>
            <p:spPr>
              <a:xfrm>
                <a:off x="233340" y="3573463"/>
                <a:ext cx="2736850" cy="100806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2000" b="1" dirty="0">
                    <a:solidFill>
                      <a:srgbClr val="990033"/>
                    </a:solidFill>
                    <a:latin typeface="微軟正黑體" pitchFamily="34" charset="-120"/>
                    <a:ea typeface="微軟正黑體" pitchFamily="34" charset="-120"/>
                  </a:rPr>
                  <a:t>科學家</a:t>
                </a:r>
              </a:p>
            </p:txBody>
          </p:sp>
          <p:sp>
            <p:nvSpPr>
              <p:cNvPr id="11" name="橢圓 10"/>
              <p:cNvSpPr/>
              <p:nvPr/>
            </p:nvSpPr>
            <p:spPr>
              <a:xfrm>
                <a:off x="5994378" y="3573463"/>
                <a:ext cx="2736850" cy="100806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2000" b="1" dirty="0">
                    <a:solidFill>
                      <a:srgbClr val="990033"/>
                    </a:solidFill>
                    <a:latin typeface="微軟正黑體" pitchFamily="34" charset="-120"/>
                    <a:ea typeface="微軟正黑體" pitchFamily="34" charset="-120"/>
                  </a:rPr>
                  <a:t>生技業</a:t>
                </a:r>
              </a:p>
            </p:txBody>
          </p:sp>
          <p:sp>
            <p:nvSpPr>
              <p:cNvPr id="12" name="橢圓 11"/>
              <p:cNvSpPr/>
              <p:nvPr/>
            </p:nvSpPr>
            <p:spPr>
              <a:xfrm>
                <a:off x="986054" y="4724400"/>
                <a:ext cx="2735264" cy="100806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2000" b="1" dirty="0">
                    <a:solidFill>
                      <a:srgbClr val="990033"/>
                    </a:solidFill>
                    <a:latin typeface="微軟正黑體" pitchFamily="34" charset="-120"/>
                    <a:ea typeface="微軟正黑體" pitchFamily="34" charset="-120"/>
                  </a:rPr>
                  <a:t>製藥業</a:t>
                </a:r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3808733" y="4724400"/>
                <a:ext cx="2736850" cy="100806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b="1" dirty="0">
                    <a:solidFill>
                      <a:srgbClr val="990033"/>
                    </a:solidFill>
                    <a:latin typeface="微軟正黑體" pitchFamily="34" charset="-120"/>
                    <a:ea typeface="微軟正黑體" pitchFamily="34" charset="-120"/>
                  </a:rPr>
                  <a:t>公共行政</a:t>
                </a:r>
              </a:p>
            </p:txBody>
          </p:sp>
        </p:grpSp>
        <p:sp>
          <p:nvSpPr>
            <p:cNvPr id="18" name="橢圓 17"/>
            <p:cNvSpPr/>
            <p:nvPr/>
          </p:nvSpPr>
          <p:spPr>
            <a:xfrm>
              <a:off x="8277858" y="2841193"/>
              <a:ext cx="1046670" cy="371783"/>
            </a:xfrm>
            <a:prstGeom prst="ellipse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rgbClr val="990033"/>
                  </a:solidFill>
                  <a:latin typeface="微軟正黑體" pitchFamily="34" charset="-120"/>
                  <a:ea typeface="微軟正黑體" pitchFamily="34" charset="-120"/>
                </a:rPr>
                <a:t>……</a:t>
              </a:r>
              <a:r>
                <a:rPr lang="zh-TW" altLang="en-US" sz="2000" b="1" dirty="0">
                  <a:solidFill>
                    <a:srgbClr val="990033"/>
                  </a:solidFill>
                  <a:latin typeface="微軟正黑體" pitchFamily="34" charset="-120"/>
                  <a:ea typeface="微軟正黑體" pitchFamily="34" charset="-120"/>
                </a:rPr>
                <a:t>其他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665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45</Words>
  <Application>Microsoft Office PowerPoint</Application>
  <PresentationFormat>自訂</PresentationFormat>
  <Paragraphs>14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回顧</vt:lpstr>
      <vt:lpstr>醫師科學家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2017-08-25T07:11:27Z</dcterms:created>
  <dcterms:modified xsi:type="dcterms:W3CDTF">2017-08-25T09:32:30Z</dcterms:modified>
</cp:coreProperties>
</file>